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/>
        </p:txBody>
      </p:sp>
      <p:sp>
        <p:nvSpPr>
          <p:cNvPr id="11" name="Shape 1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/>
        </p:txBody>
      </p:sp>
      <p:sp>
        <p:nvSpPr>
          <p:cNvPr id="12" name="Shape 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3" name="Shape 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1" name="Shape 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7" name="Shape 37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38" name="Shape 38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39" name="Shape 3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fi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Char char="●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●"/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○"/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fi" sz="1000">
                <a:solidFill>
                  <a:schemeClr val="dk2"/>
                </a:solidFill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Shape 5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8275" y="172950"/>
            <a:ext cx="6657975" cy="4076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