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275" y="172950"/>
            <a:ext cx="6657975" cy="407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